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  <p:sldMasterId id="2147483742" r:id="rId5"/>
  </p:sldMasterIdLst>
  <p:notesMasterIdLst>
    <p:notesMasterId r:id="rId19"/>
  </p:notesMasterIdLst>
  <p:handoutMasterIdLst>
    <p:handoutMasterId r:id="rId20"/>
  </p:handoutMasterIdLst>
  <p:sldIdLst>
    <p:sldId id="543" r:id="rId6"/>
    <p:sldId id="611" r:id="rId7"/>
    <p:sldId id="610" r:id="rId8"/>
    <p:sldId id="607" r:id="rId9"/>
    <p:sldId id="608" r:id="rId10"/>
    <p:sldId id="609" r:id="rId11"/>
    <p:sldId id="612" r:id="rId12"/>
    <p:sldId id="613" r:id="rId13"/>
    <p:sldId id="614" r:id="rId14"/>
    <p:sldId id="615" r:id="rId15"/>
    <p:sldId id="616" r:id="rId16"/>
    <p:sldId id="268" r:id="rId17"/>
    <p:sldId id="606" r:id="rId18"/>
  </p:sldIdLst>
  <p:sldSz cx="12192000" cy="6858000"/>
  <p:notesSz cx="6797675" cy="9926638"/>
  <p:embeddedFontLst>
    <p:embeddedFont>
      <p:font typeface="맑은 고딕" panose="020B0503020000020004" pitchFamily="34" charset="-127"/>
      <p:regular r:id="rId21"/>
      <p:bold r:id="rId22"/>
    </p:embeddedFont>
    <p:embeddedFont>
      <p:font typeface="Amazon Ember" panose="020B0604020202020204" charset="0"/>
      <p:regular r:id="rId23"/>
      <p:bold r:id="rId24"/>
      <p:italic r:id="rId25"/>
      <p:boldItalic r:id="rId26"/>
    </p:embeddedFont>
    <p:embeddedFont>
      <p:font typeface="Amazon Ember Display" panose="020B060402020202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E91"/>
    <a:srgbClr val="FFFFFF"/>
    <a:srgbClr val="2575A6"/>
    <a:srgbClr val="58629F"/>
    <a:srgbClr val="744897"/>
    <a:srgbClr val="99328B"/>
    <a:srgbClr val="433E3F"/>
    <a:srgbClr val="423E3E"/>
    <a:srgbClr val="4418DA"/>
    <a:srgbClr val="44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36F9A-D112-FE4A-AB82-25B142F2A89E}" v="42" dt="2026-02-03T08:43:23.897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26009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400" y="496888"/>
            <a:ext cx="6492875" cy="3652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5413" y="4556961"/>
            <a:ext cx="5947966" cy="46993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26009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41" userDrawn="1">
          <p15:clr>
            <a:srgbClr val="F26B43"/>
          </p15:clr>
        </p15:guide>
        <p15:guide id="2" orient="horz" pos="3127" userDrawn="1">
          <p15:clr>
            <a:srgbClr val="F26B43"/>
          </p15:clr>
        </p15:guide>
        <p15:guide id="3" pos="262" userDrawn="1">
          <p15:clr>
            <a:srgbClr val="F26B43"/>
          </p15:clr>
        </p15:guide>
        <p15:guide id="4" pos="4020" userDrawn="1">
          <p15:clr>
            <a:srgbClr val="F26B43"/>
          </p15:clr>
        </p15:guide>
        <p15:guide id="5" orient="horz" pos="313" userDrawn="1">
          <p15:clr>
            <a:srgbClr val="F26B43"/>
          </p15:clr>
        </p15:guide>
        <p15:guide id="6" orient="horz" pos="2867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4B4B4A-DFC7-A103-AFD9-59F1BF4F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540C-1BD4-AE49-AECB-EB36924CFEFC}" type="datetime1">
              <a:t>2/3/2026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296BD0-9E00-6BAE-A3F2-CAFE2FAB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F630EF-6176-0103-0B85-DFA69393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그림 6" descr="텍스트, 그래픽 디자인, 스크린샷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B64351-59A8-0053-F580-AEE7F0F619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7FB-77E3-ED4F-A001-20BBA60AA025}" type="datetime1">
              <a:t>2/3/2026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그림 1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3E5FE1-17ED-FD94-FC81-ADF081B2D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0D26-D216-1482-981E-A904C0A1FCD9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5661392-A7EC-2761-65D0-6D76F9A572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7758B0-D4AA-4400-121D-17E3BA82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AB800-DB22-DED4-E230-A4041CD6C3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Title, subtitle, and bulleted content layout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EC2CDC9-A344-8291-08BF-D204EE096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4800" y="1714500"/>
            <a:ext cx="11582400" cy="2203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6E84044-9FBB-83DB-321D-D47B19E14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000125"/>
            <a:ext cx="11582400" cy="40011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2000" b="0" i="0" cap="none" spc="0" baseline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26514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E157FB-77E3-ED4F-A001-20BBA60AA025}" type="datetime1">
              <a:rPr lang="en-US" altLang="ko-KR"/>
              <a:pPr/>
              <a:t>2/3/2026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2" name="그림 1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3E5FE1-17ED-FD94-FC81-ADF081B2D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0D26-D216-1482-981E-A904C0A1FCD9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5661392-A7EC-2761-65D0-6D76F9A572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7758B0-D4AA-4400-121D-17E3BA82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724C610-B958-20ED-8EAE-6C7C8AC064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10" name="Media Placeholder 6">
            <a:extLst>
              <a:ext uri="{FF2B5EF4-FFF2-40B4-BE49-F238E27FC236}">
                <a16:creationId xmlns:a16="http://schemas.microsoft.com/office/drawing/2014/main" id="{64A3478D-86D4-B3AA-CD7A-59820281303A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B88974C-6477-C298-2025-0FF7F678F6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192000" cy="53553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Video layout (enter descriptive title here for accessibility)</a:t>
            </a:r>
          </a:p>
        </p:txBody>
      </p:sp>
    </p:spTree>
    <p:extLst>
      <p:ext uri="{BB962C8B-B14F-4D97-AF65-F5344CB8AC3E}">
        <p14:creationId xmlns:p14="http://schemas.microsoft.com/office/powerpoint/2010/main" val="27458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7FB-77E3-ED4F-A001-20BBA60AA025}" type="datetime1">
              <a:t>2/3/2026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그림 1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3E5FE1-17ED-FD94-FC81-ADF081B2D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0D26-D216-1482-981E-A904C0A1FCD9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5661392-A7EC-2761-65D0-6D76F9A572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7758B0-D4AA-4400-121D-17E3BA82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7FB-77E3-ED4F-A001-20BBA60AA025}" type="datetime1">
              <a:t>2/3/2026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F305E19-0E79-C074-9879-BB3DD47A722A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noFill/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90000"/>
              <a:buFont typeface="Amazon Ember" panose="020B0603020204020204" pitchFamily="34" charset="0"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Unicorn Day 202</a:t>
            </a:r>
            <a:r>
              <a:rPr kumimoji="0" lang="en-US" altLang="ko-KR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endParaRPr kumimoji="0" lang="en-US" sz="10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0D26-D216-1482-981E-A904C0A1FCD9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5661392-A7EC-2761-65D0-6D76F9A57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7758B0-D4AA-4400-121D-17E3BA82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그림 9" descr="만화 영화, 그래픽, 그래픽 디자인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5A2C05-5C7D-F3E1-D27B-3B97FA79DF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>
                <a:latin typeface="+mj-lt"/>
              </a:rPr>
              <a:t>Do not use layouts after this slide.</a:t>
            </a:r>
            <a:br>
              <a:rPr lang="en-US" sz="6000">
                <a:latin typeface="+mj-lt"/>
              </a:rPr>
            </a:br>
            <a:r>
              <a:rPr lang="en-US" sz="2000">
                <a:latin typeface="+mj-lt"/>
              </a:rPr>
              <a:t>They are not part of the official template.</a:t>
            </a:r>
            <a:endParaRPr lang="en-US" sz="600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D75C7C-122B-C6D8-B868-5783BD0704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13C-914E-E249-A526-84AF55AC643C}" type="datetime1">
              <a:t>2/3/2026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F305E19-0E79-C074-9879-BB3DD47A722A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noFill/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90000"/>
              <a:buFont typeface="Amazon Ember" panose="020B0603020204020204" pitchFamily="34" charset="0"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Unicorn Day 202</a:t>
            </a:r>
            <a:r>
              <a:rPr kumimoji="0" lang="en-US" altLang="ko-KR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endParaRPr kumimoji="0" lang="en-US" sz="10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442A4-0EBE-3C5F-024D-219A9CF0BE8E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BA0134E8-A636-5280-BC36-A5A581C12D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9B579F-4673-4178-9482-4E023D2AA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1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0DFD64-3676-8A06-6FC3-E63736CD0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CE6C92-57BF-6FC0-1CA0-DEB6FB630886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38C96F-EB40-2161-111C-AB00703130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6674-CAD0-E847-A1F5-D145C60B6B2C}" type="datetime1">
              <a:t>2/3/2026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F305E19-0E79-C074-9879-BB3DD47A722A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noFill/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90000"/>
              <a:buFont typeface="Amazon Ember" panose="020B0603020204020204" pitchFamily="34" charset="0"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Unicorn Day 202</a:t>
            </a:r>
            <a:r>
              <a:rPr kumimoji="0" lang="en-US" altLang="ko-KR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endParaRPr kumimoji="0" lang="en-US" sz="10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B9024DD-A282-E3F4-5669-3EEBE336A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8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46505-92E3-DC0A-9878-65EC2D8FB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90FD9-7887-9A95-F3A4-EA80F921B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B9D5A-01E4-2B10-9C54-21865C60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5209-EE39-9B48-9D50-81389AE0A85F}" type="datetime1">
              <a:t>2/3/2026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7B1FC-BBF9-8687-C933-C8328993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AA874-D69F-34D6-1105-0AD78E97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51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58DAA-6041-97AF-95ED-82C91D04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E4FBC-09EE-7C89-E463-3970A2ADA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226070-3811-5D2D-A548-4C82B12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6FF9-70A4-844E-8DAD-440432373C85}" type="datetime1">
              <a:t>2/3/2026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E421D-2A5C-8F3A-1FCC-68BAA57B8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3C76C-70E3-8215-7395-90E190BA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148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56A70-6310-CCE7-1921-004CA60C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5EFAB1-D863-26AF-503C-8F6B0F30C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84D1C-E07C-93DA-3126-309C798F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381AE-EA0F-004F-A6D8-BE5EB0B20854}" type="datetime1">
              <a:t>2/3/2026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C8D486-A7F1-F6EC-6E29-6BCCC29E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997987-A6C3-36A5-38C3-2E2EBD37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07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2A0FF8-58BC-4DFC-34AA-54380D1DA5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483" cy="685800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BB1B5-B069-D345-BD2C-B2A2DFCAE4FA}" type="datetime1">
              <a:t>2/3/2026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8061A-6E15-0564-851F-9BD0225F88AE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EBB1334F-D3F3-1F86-9915-B88DA3F47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F6E71CA-69A2-01E9-9C75-99740011A9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409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0" cap="all" spc="30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B0761B4B-C72C-633C-D5C8-2244988F5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409" y="2400300"/>
            <a:ext cx="8274329" cy="904863"/>
          </a:xfrm>
        </p:spPr>
        <p:txBody>
          <a:bodyPr tIns="146304" bIns="146304"/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052218-5023-79A8-543E-BB1C365C9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409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BA37C79-35A8-D9C0-0D53-1C2873840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409" y="1492893"/>
            <a:ext cx="3492500" cy="258532"/>
          </a:xfrm>
        </p:spPr>
        <p:txBody>
          <a:bodyPr/>
          <a:lstStyle>
            <a:lvl1pPr marL="0" indent="0">
              <a:buNone/>
              <a:defRPr sz="1200" b="0" cap="all" spc="30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2613A8F8-9615-1602-67F0-DD780D9D9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409" y="5066908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(pronouns)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7874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F7A8D-21E3-765D-79A9-1251CB93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EF211D-4537-B887-B0FB-CED454A6A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5E27-820C-68E4-CE4B-D4256FD69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698248-A374-8967-B874-BA822F6C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9B4-E230-294D-AEEA-292CB073DC29}" type="datetime1">
              <a:t>2/3/2026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31E4DF-3531-B9D3-F679-9B97F1FE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342263-0116-9F11-46DF-791163C0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47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64E9A-1090-0DBC-19A1-ADB3947F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12627B-6DD4-09D9-5D61-001323508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1AC093-C476-7B87-64BB-19DBBDE6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FEF2B1-8E2A-6299-6C10-DD84C0ED0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F8CEC4-E525-3009-4D79-F7AF6FBE4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1BE0B0-8F56-3948-B13B-EFB56CC8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E180-C898-EB45-A621-A97A600AE3AD}" type="datetime1">
              <a:t>2/3/2026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FEFC4D-74A8-B8DB-714E-4FF12484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C21F6-C8FA-3391-7F30-A7056FBC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207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29166-BFF8-DC4A-EC0E-4246AF18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BF96CB-3278-D3CF-9B02-320AD61A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EAA3-A232-0041-AC7F-E3EAA54476DF}" type="datetime1">
              <a:t>2/3/2026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118DBB-BF60-6B1F-CE6D-80EB1535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C42172-71FD-7174-88F8-5057CC87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31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0B7445-F785-4D0E-2493-D6C31B9C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A4B0-28D5-5840-A88D-DBE485DF1970}" type="datetime1">
              <a:t>2/3/2026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4C189D-164A-23BC-3F56-9F2CBDB6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C4208D-912B-0A36-EA9F-C0312603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61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F35DB-03FB-BECC-098E-8D902C41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15D71-E3E1-A538-57A4-27CC7D5B0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082108-0DD7-0608-3A73-493B46F65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72E9B-E497-D826-71D7-E724C0054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6B51-E620-C54C-9A80-802CBDFAB85A}" type="datetime1">
              <a:t>2/3/2026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EA007-C53C-B218-E4E0-F65562FA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225D47-C4E7-1368-8D29-FFCE0963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7339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F660B-5538-B15C-A07C-874AA84F2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556DFB-2CE3-269C-4512-BAD33E5BC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3B04A6-6B39-8840-37E7-0FA5EFCD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9D378-0D47-057B-B7DB-EB6DA986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089-9B08-654D-9F8E-ED650012D208}" type="datetime1">
              <a:t>2/3/2026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608D51-E4E4-94A9-EB6D-21051B84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F4A700-FE2D-D98B-BAA8-F64EE666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918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801C9-F2AB-298C-0AA7-626C921F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660799-9352-82D6-4D83-7054F0EF7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84980-82A7-6446-07C1-3B884FFC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999E-1D2A-294F-AF6D-C7BC9E354BD9}" type="datetime1">
              <a:t>2/3/2026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01204-FBCC-16E3-0F60-420506A6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36AEB-9BD9-4E01-20E0-943F402E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769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854006-D5D3-281E-0591-AF14FDE2C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9713D7-78F3-72EF-4E30-0C0550F1E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615DF-78C9-74DB-87CD-D707A1A0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CC005-73D4-0D4B-B73A-8298EC537264}" type="datetime1">
              <a:t>2/3/2026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83712-6BAE-3043-DE2E-99C26855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F1E67-2059-8458-95C7-A31F7379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57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2A0FF8-58BC-4DFC-34AA-54380D1DA5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483" cy="685800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BB1B5-B069-D345-BD2C-B2A2DFCAE4FA}" type="datetime1">
              <a:t>2/3/2026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A399EE-6641-97A4-1D83-080CA8E8B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05835"/>
            <a:ext cx="10972800" cy="646331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8061A-6E15-0564-851F-9BD0225F88AE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EBB1334F-D3F3-1F86-9915-B88DA3F47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6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날짜 개체 틀 2">
            <a:extLst>
              <a:ext uri="{FF2B5EF4-FFF2-40B4-BE49-F238E27FC236}">
                <a16:creationId xmlns:a16="http://schemas.microsoft.com/office/drawing/2014/main" id="{E5955B05-7C1A-E833-3D24-E83F8CE6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9532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E157FB-77E3-ED4F-A001-20BBA60AA025}" type="datetime1">
              <a:rPr lang="en-US" altLang="ko-KR"/>
              <a:pPr/>
              <a:t>2/3/2026</a:t>
            </a:fld>
            <a:endParaRPr lang="ko-KR" altLang="en-US"/>
          </a:p>
        </p:txBody>
      </p:sp>
      <p:sp>
        <p:nvSpPr>
          <p:cNvPr id="12" name="바닥글 개체 틀 3">
            <a:extLst>
              <a:ext uri="{FF2B5EF4-FFF2-40B4-BE49-F238E27FC236}">
                <a16:creationId xmlns:a16="http://schemas.microsoft.com/office/drawing/2014/main" id="{06B26514-DFA4-D58D-B0CF-CC5204C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32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3" name="그림 12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33F14-AA04-3078-C42D-D8A6082C4B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2D6BD-E29E-B374-65CF-BC2FF9708A71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ED68430B-291F-9A07-61CD-F2C54D9915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4E34C47-A446-F337-C5E6-B7767206C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5045CD5-20D2-23F4-D8B9-3058840FAA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485900"/>
            <a:ext cx="11582400" cy="3570208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mtClean="0">
                <a:solidFill>
                  <a:schemeClr val="bg1"/>
                </a:solidFill>
              </a:defRPr>
            </a:lvl1pPr>
            <a:lvl2pPr marL="0" indent="0">
              <a:spcAft>
                <a:spcPts val="3000"/>
              </a:spcAft>
              <a:buNone/>
              <a:defRPr lang="en-US" sz="2800" smtClean="0">
                <a:solidFill>
                  <a:schemeClr val="bg1"/>
                </a:solidFill>
              </a:defRPr>
            </a:lvl2pPr>
            <a:lvl3pPr marL="0" indent="0">
              <a:spcAft>
                <a:spcPts val="3000"/>
              </a:spcAft>
              <a:buNone/>
              <a:defRPr lang="en-US" sz="2800" smtClean="0">
                <a:solidFill>
                  <a:schemeClr val="bg1"/>
                </a:solidFill>
              </a:defRPr>
            </a:lvl3pPr>
            <a:lvl4pPr marL="0" indent="0">
              <a:spcAft>
                <a:spcPts val="3000"/>
              </a:spcAft>
              <a:buNone/>
              <a:defRPr lang="en-US" sz="2800" smtClean="0">
                <a:solidFill>
                  <a:schemeClr val="bg1"/>
                </a:solidFill>
              </a:defRPr>
            </a:lvl4pPr>
            <a:lvl5pPr marL="0" indent="0">
              <a:spcAft>
                <a:spcPts val="3000"/>
              </a:spcAft>
              <a:buNone/>
              <a:defRPr lang="en-US" sz="2800">
                <a:solidFill>
                  <a:schemeClr val="bg1"/>
                </a:solidFill>
              </a:defRPr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ADE0C56-9F48-0942-34D6-509426E7D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244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E157FB-77E3-ED4F-A001-20BBA60AA025}" type="datetime1">
              <a:rPr lang="en-US" altLang="ko-KR"/>
              <a:pPr/>
              <a:t>2/3/2026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2" name="그림 1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3E5FE1-17ED-FD94-FC81-ADF081B2D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0D26-D216-1482-981E-A904C0A1FCD9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5661392-A7EC-2761-65D0-6D76F9A572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7758B0-D4AA-4400-121D-17E3BA82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E4868F-5720-90CD-8746-8916E731F9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91620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날짜 개체 틀 2">
            <a:extLst>
              <a:ext uri="{FF2B5EF4-FFF2-40B4-BE49-F238E27FC236}">
                <a16:creationId xmlns:a16="http://schemas.microsoft.com/office/drawing/2014/main" id="{A39EE156-FEAD-E047-7488-95484DA188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953250"/>
            <a:ext cx="2743200" cy="365125"/>
          </a:xfrm>
        </p:spPr>
        <p:txBody>
          <a:bodyPr/>
          <a:lstStyle/>
          <a:p>
            <a:fld id="{4DE157FB-77E3-ED4F-A001-20BBA60AA025}" type="datetime1">
              <a:t>2/3/2026</a:t>
            </a:fld>
            <a:endParaRPr lang="en-US"/>
          </a:p>
        </p:txBody>
      </p:sp>
      <p:sp>
        <p:nvSpPr>
          <p:cNvPr id="12" name="바닥글 개체 틀 3">
            <a:extLst>
              <a:ext uri="{FF2B5EF4-FFF2-40B4-BE49-F238E27FC236}">
                <a16:creationId xmlns:a16="http://schemas.microsoft.com/office/drawing/2014/main" id="{D8C10E22-212C-53B0-8B3B-2916431C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3250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그림 12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F0BC71-529C-0B56-5FFE-88EEC75563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ED1942-DE07-5D0A-22AF-640BE142D574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75EF5204-A02E-4D69-4590-07D6511AD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1C22662-256B-708E-AC22-A7A9FEB52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266750-7061-6DB3-0092-C8722A8D6A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57DD28-CEEB-2A11-DA4E-8449CB9BFD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1" y="1485900"/>
            <a:ext cx="11582400" cy="22036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2">
            <a:extLst>
              <a:ext uri="{FF2B5EF4-FFF2-40B4-BE49-F238E27FC236}">
                <a16:creationId xmlns:a16="http://schemas.microsoft.com/office/drawing/2014/main" id="{A54C48A0-96A2-1E59-E00A-C6FCCE39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953250"/>
            <a:ext cx="2743200" cy="365125"/>
          </a:xfrm>
        </p:spPr>
        <p:txBody>
          <a:bodyPr/>
          <a:lstStyle/>
          <a:p>
            <a:fld id="{4DE157FB-77E3-ED4F-A001-20BBA60AA025}" type="datetime1">
              <a:t>2/3/2026</a:t>
            </a:fld>
            <a:endParaRPr lang="en-US"/>
          </a:p>
        </p:txBody>
      </p:sp>
      <p:sp>
        <p:nvSpPr>
          <p:cNvPr id="13" name="바닥글 개체 틀 3">
            <a:extLst>
              <a:ext uri="{FF2B5EF4-FFF2-40B4-BE49-F238E27FC236}">
                <a16:creationId xmlns:a16="http://schemas.microsoft.com/office/drawing/2014/main" id="{ADAB8B62-60C6-64CA-B06A-7F200D74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3250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그림 13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7A9DBB-1D67-CD8F-EF1E-6A30788306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162773-9D4D-C203-5580-F60A4FBB6178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3BCEA3D-6A88-77DF-6B54-EE3F06A7B0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015082E-2D48-B136-5306-3951350CA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E99304-82CD-3509-4FB6-08F5C7211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Title, content, image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A78BE5D-57CB-F493-9441-CF35ED9E7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image, </a:t>
            </a:r>
            <a:br>
              <a:rPr lang="en-US"/>
            </a:br>
            <a:r>
              <a:rPr lang="en-US"/>
              <a:t>or select placeholder </a:t>
            </a:r>
            <a:br>
              <a:rPr lang="en-US"/>
            </a:br>
            <a:r>
              <a:rPr lang="en-US"/>
              <a:t>and paste image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ABAC2688-E7EE-C70A-3734-A4B5548B150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30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날짜 개체 틀 2">
            <a:extLst>
              <a:ext uri="{FF2B5EF4-FFF2-40B4-BE49-F238E27FC236}">
                <a16:creationId xmlns:a16="http://schemas.microsoft.com/office/drawing/2014/main" id="{AE6ADC4D-3B64-F16B-05CB-A2D89F40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953250"/>
            <a:ext cx="2743200" cy="365125"/>
          </a:xfrm>
        </p:spPr>
        <p:txBody>
          <a:bodyPr/>
          <a:lstStyle/>
          <a:p>
            <a:fld id="{4DE157FB-77E3-ED4F-A001-20BBA60AA025}" type="datetime1">
              <a:t>2/3/2026</a:t>
            </a:fld>
            <a:endParaRPr lang="en-US"/>
          </a:p>
        </p:txBody>
      </p:sp>
      <p:sp>
        <p:nvSpPr>
          <p:cNvPr id="12" name="바닥글 개체 틀 3">
            <a:extLst>
              <a:ext uri="{FF2B5EF4-FFF2-40B4-BE49-F238E27FC236}">
                <a16:creationId xmlns:a16="http://schemas.microsoft.com/office/drawing/2014/main" id="{9770F27B-2E84-9CC2-35A5-B61388BF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3250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그림 12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F8025F-211F-6CF4-59F8-E27D7915E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A6FFFD-DB7C-7A2E-F778-5A5E39656135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926C93D0-F2AD-A45D-83F4-BC0C779154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AE103F4-6130-7846-0FD8-F8F0D77C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283E8DE-5C05-58C1-3142-FB2FED2D0D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F86F579E-FE8A-FBBF-7C94-1B3561C027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203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471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2">
            <a:extLst>
              <a:ext uri="{FF2B5EF4-FFF2-40B4-BE49-F238E27FC236}">
                <a16:creationId xmlns:a16="http://schemas.microsoft.com/office/drawing/2014/main" id="{15B854D1-62F8-C106-E098-D5C5AFCD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953250"/>
            <a:ext cx="2743200" cy="365125"/>
          </a:xfrm>
        </p:spPr>
        <p:txBody>
          <a:bodyPr/>
          <a:lstStyle/>
          <a:p>
            <a:fld id="{4DE157FB-77E3-ED4F-A001-20BBA60AA025}" type="datetime1">
              <a:t>2/3/2026</a:t>
            </a:fld>
            <a:endParaRPr lang="en-US"/>
          </a:p>
        </p:txBody>
      </p:sp>
      <p:sp>
        <p:nvSpPr>
          <p:cNvPr id="13" name="바닥글 개체 틀 3">
            <a:extLst>
              <a:ext uri="{FF2B5EF4-FFF2-40B4-BE49-F238E27FC236}">
                <a16:creationId xmlns:a16="http://schemas.microsoft.com/office/drawing/2014/main" id="{97B76A8A-F6E8-D556-20EC-21D0945E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3250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그림 13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0D44BD-3B48-240C-73FB-3D7C543D0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CBCAF8-9E99-1540-BF20-5257DC15700E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C3CCD789-2BD1-946F-2196-3BF643B01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254CF3D-55F4-8CB7-8CB1-57C8FD9F8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4DE836A-6BEC-D677-B811-29ECC15C7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Title, subtitle, and content layout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E9FFBD2-6A44-AA5F-0139-DEDACF83BF3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4800" y="1714500"/>
            <a:ext cx="11582400" cy="22036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5B47BCD-5CA9-3419-17B9-5FF9C671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000125"/>
            <a:ext cx="11582400" cy="40011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2000" b="0" i="0" cap="none" spc="0" baseline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966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BBDEC-BF55-414B-BFB5-A1A6015BCD90}" type="datetime1"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FB9482C-339A-2FD2-7993-7C11B3ECCDA1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90000"/>
              <a:buFont typeface="Amazon Ember" panose="020B0603020204020204" pitchFamily="34" charset="0"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Unicorn Day 2026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EE628-1261-9040-BA4D-4276008491D0}"/>
              </a:ext>
            </a:extLst>
          </p:cNvPr>
          <p:cNvSpPr txBox="1"/>
          <p:nvPr userDrawn="1"/>
        </p:nvSpPr>
        <p:spPr>
          <a:xfrm>
            <a:off x="1072072" y="6349052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2026, Amazon Web Services, Inc. or its affiliates. All rights reserved. Amazon Confidential and Trademark.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40761C8-A4A4-79C5-669F-57446578C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72" r:id="rId2"/>
    <p:sldLayoutId id="2147483782" r:id="rId3"/>
    <p:sldLayoutId id="2147483783" r:id="rId4"/>
    <p:sldLayoutId id="2147483784" r:id="rId5"/>
    <p:sldLayoutId id="2147483779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80" r:id="rId13"/>
    <p:sldLayoutId id="2147483678" r:id="rId14"/>
    <p:sldLayoutId id="2147483757" r:id="rId15"/>
    <p:sldLayoutId id="214748377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B1A0F5-5333-085F-C631-D0FC57A8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31D933-FD53-544D-7EB2-C47D0B461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33AEB-750F-07B1-CDE8-2EE23AFC6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7DC38-9044-1F48-BC98-EC1D68F9E0C7}" type="datetime1">
              <a:t>2/3/2026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BFA8F-31B8-6C91-E810-237705059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9DEE0E-533A-FF28-4EDC-1E1E1827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0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6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B838A-89FE-FB86-5405-FB2DD4E35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41E76-1226-A708-340D-4D95F0368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2EE182B-7315-9541-6282-2199DD36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56C1A2-9F2D-6261-65E9-B2882D9409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BF54DFB-A121-9DA5-C651-C570097BE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2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5D258-EEF3-E972-4F8F-9C17DF2D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42181-E896-B2ED-C89D-96EA736A6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미디어 개체 틀 2">
            <a:extLst>
              <a:ext uri="{FF2B5EF4-FFF2-40B4-BE49-F238E27FC236}">
                <a16:creationId xmlns:a16="http://schemas.microsoft.com/office/drawing/2014/main" id="{A58D4493-0257-FC8B-07E7-CBD4C86FF651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3E7BF2-C6A1-C994-48FD-D4490FE5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7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62A65A3-4560-103E-3A11-C3250A01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5835"/>
            <a:ext cx="10972800" cy="646331"/>
          </a:xfrm>
        </p:spPr>
        <p:txBody>
          <a:bodyPr vert="horz" wrap="square" lIns="0" tIns="45720" rIns="0" bIns="45720" rtlCol="0" anchor="ctr" anchorCtr="0">
            <a:spAutoFit/>
          </a:bodyPr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825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D4684-0C70-05AE-0514-2B184953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975F5-D522-A5F2-45C6-17FC9771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316192-5DA9-04E6-7452-A558BF46E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CAE5-D267-85CB-F4E4-1B6D546290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7F148F-0CB4-5FEC-D595-B10D5B7EB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6F4DE7-28E4-487B-AF71-B1CA148C52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5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730BFD07-D408-0C82-5F7F-931A1144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06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ACE8FD-978C-7423-9DC0-872DC4792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41AD46E-F7C4-56C6-63D2-442F7C02EC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783911B-08AF-0FB7-5F65-E85A204B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05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52A07-1A5D-CBA4-EBC5-774EDCABD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0333E6-3BEB-4E43-049D-AF49D87D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7BB92C-C6B5-C705-0512-5B4C0792D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D0D74E0-1CFC-27E7-D54C-84682E68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FEE5BA-331B-32DF-3316-83EB6359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5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F7383-0E8B-67F8-515D-7F74764F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854E85-1A0A-5C45-4173-C08C6C2BA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0E52D2-F660-6846-F2C7-27E6081F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2B5165-1D26-B4D0-2B78-35B89D91A4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CECCE62-BA4D-3C36-32C0-817B48123C4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33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0E5DB-01BF-1559-67DE-E87D7718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EC132-7205-E0BB-8C88-684F3BC97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E70A0F-5A0B-F8B8-C0B3-0D8C9672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9E3F02-0498-4350-1EF0-EB326E957F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F6DD6-D9C7-1015-5157-EAE23CE9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C25502-A186-52ED-BB88-7E7A5EBAC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3110E4-AEFD-0CB7-F7FC-6D316A74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9092E-2005-CD4D-C05F-294A2F5DE1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4045A40-0262-1172-3B40-E92287392C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2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5" id="{53BDB8A2-CD6C-C749-ABDC-265FF8736D9E}" vid="{EC413510-C8E7-EA4E-AA82-7C61127BDA43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46C364D405574AA4D6EC8759B61766" ma:contentTypeVersion="3" ma:contentTypeDescription="Create a new document." ma:contentTypeScope="" ma:versionID="9e3f0ff460e75f0adfb6e3888b4ba10d">
  <xsd:schema xmlns:xsd="http://www.w3.org/2001/XMLSchema" xmlns:xs="http://www.w3.org/2001/XMLSchema" xmlns:p="http://schemas.microsoft.com/office/2006/metadata/properties" xmlns:ns2="da37491f-17e8-4aa4-b8b2-c9e92f566c24" targetNamespace="http://schemas.microsoft.com/office/2006/metadata/properties" ma:root="true" ma:fieldsID="2cfac12d397ae50d234da70d923b37ac" ns2:_="">
    <xsd:import namespace="da37491f-17e8-4aa4-b8b2-c9e92f566c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37491f-17e8-4aa4-b8b2-c9e92f566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7D7B8C-15FD-49B4-838E-C2794C7683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37491f-17e8-4aa4-b8b2-c9e92f566c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977433-D7BB-4799-B042-50C0BFF43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C2F933-B50B-45CE-B3B7-0DEB7C29B9E7}">
  <ds:schemaRefs>
    <ds:schemaRef ds:uri="8d25d35a-ed0d-4b4c-ad27-c86d7e4a3a84"/>
    <ds:schemaRef ds:uri="fadb6f27-dec4-4340-aa4c-9af062fe6e8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Light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AWS Confidential Light</vt:lpstr>
      <vt:lpstr>디자인 사용자 지정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revision>4</cp:revision>
  <dcterms:created xsi:type="dcterms:W3CDTF">2023-03-29T00:28:06Z</dcterms:created>
  <dcterms:modified xsi:type="dcterms:W3CDTF">2026-02-04T01:29:12Z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0x0101003346C364D405574AA4D6EC8759B61766</vt:lpwstr>
  </property>
  <property fmtid="{D5CDD505-2E9C-101B-9397-08002B2CF9AE}" pid="3" name="MediaServiceImageTags">
    <vt:lpwstr/>
  </property>
  <property fmtid="{D5CDD505-2E9C-101B-9397-08002B2CF9AE}" pid="4" name="MSIP_Label_19e68092-05df-4271-8e3e-b2a4c82ba797_Enabled">
    <vt:lpwstr>true</vt:lpwstr>
  </property>
  <property fmtid="{D5CDD505-2E9C-101B-9397-08002B2CF9AE}" pid="5" name="MSIP_Label_19e68092-05df-4271-8e3e-b2a4c82ba797_SetDate">
    <vt:lpwstr>2026-02-03T10:18:44Z</vt:lpwstr>
  </property>
  <property fmtid="{D5CDD505-2E9C-101B-9397-08002B2CF9AE}" pid="6" name="MSIP_Label_19e68092-05df-4271-8e3e-b2a4c82ba797_Method">
    <vt:lpwstr>Standard</vt:lpwstr>
  </property>
  <property fmtid="{D5CDD505-2E9C-101B-9397-08002B2CF9AE}" pid="7" name="MSIP_Label_19e68092-05df-4271-8e3e-b2a4c82ba797_Name">
    <vt:lpwstr>Amazon Confidential</vt:lpwstr>
  </property>
  <property fmtid="{D5CDD505-2E9C-101B-9397-08002B2CF9AE}" pid="8" name="MSIP_Label_19e68092-05df-4271-8e3e-b2a4c82ba797_SiteId">
    <vt:lpwstr>5280104a-472d-4538-9ccf-1e1d0efe8b1b</vt:lpwstr>
  </property>
  <property fmtid="{D5CDD505-2E9C-101B-9397-08002B2CF9AE}" pid="9" name="MSIP_Label_19e68092-05df-4271-8e3e-b2a4c82ba797_ActionId">
    <vt:lpwstr>9d021b2b-3048-4160-9f34-d55441d47073</vt:lpwstr>
  </property>
  <property fmtid="{D5CDD505-2E9C-101B-9397-08002B2CF9AE}" pid="10" name="MSIP_Label_19e68092-05df-4271-8e3e-b2a4c82ba797_ContentBits">
    <vt:lpwstr>0</vt:lpwstr>
  </property>
  <property fmtid="{D5CDD505-2E9C-101B-9397-08002B2CF9AE}" pid="11" name="MSIP_Label_19e68092-05df-4271-8e3e-b2a4c82ba797_Tag">
    <vt:lpwstr>10, 3, 0, 2</vt:lpwstr>
  </property>
</Properties>
</file>